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FB6AC-BFCE-4247-9476-FB80F8C73C03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67670-124C-42D0-8D74-832399FA6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04083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40162-F624-416F-A64A-639E947F84B6}" type="datetimeFigureOut">
              <a:rPr kumimoji="1" lang="ja-JP" altLang="en-US" smtClean="0"/>
              <a:t>2019/6/5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66725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51983"/>
            <a:ext cx="548640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67945-1338-44A7-A953-44ADBF2EC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40107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894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59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2019/6/5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C62A-E1D5-453E-AD64-AF2262FE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02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2019/6/5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C62A-E1D5-453E-AD64-AF2262FE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10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2019/6/5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C62A-E1D5-453E-AD64-AF2262FE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6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2019/6/5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C62A-E1D5-453E-AD64-AF2262FE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45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2019/6/5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C62A-E1D5-453E-AD64-AF2262FE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8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2019/6/5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C62A-E1D5-453E-AD64-AF2262FE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53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2019/6/5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C62A-E1D5-453E-AD64-AF2262FE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76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2019/6/5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C62A-E1D5-453E-AD64-AF2262FE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44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2019/6/5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C62A-E1D5-453E-AD64-AF2262FE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99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2019/6/5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C62A-E1D5-453E-AD64-AF2262FE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8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2019/6/5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C62A-E1D5-453E-AD64-AF2262FE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65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2019/6/5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6C62A-E1D5-453E-AD64-AF2262FEAC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51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842253"/>
              </p:ext>
            </p:extLst>
          </p:nvPr>
        </p:nvGraphicFramePr>
        <p:xfrm>
          <a:off x="228600" y="1183821"/>
          <a:ext cx="11552463" cy="524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652"/>
                <a:gridCol w="1359884"/>
                <a:gridCol w="5110843"/>
                <a:gridCol w="4278084"/>
              </a:tblGrid>
              <a:tr h="64832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順序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項目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内容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備考（写真、動画）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5733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5733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5733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5733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5733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5733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5733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955471" y="391885"/>
            <a:ext cx="5502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○○○</a:t>
            </a:r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標準作業書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928724"/>
              </p:ext>
            </p:extLst>
          </p:nvPr>
        </p:nvGraphicFramePr>
        <p:xfrm>
          <a:off x="7772399" y="46418"/>
          <a:ext cx="4082144" cy="105319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00151"/>
                <a:gridCol w="1069521"/>
                <a:gridCol w="955222"/>
                <a:gridCol w="857250"/>
              </a:tblGrid>
              <a:tr h="4175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標準時間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タクトタイム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承認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作成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356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576675"/>
              </p:ext>
            </p:extLst>
          </p:nvPr>
        </p:nvGraphicFramePr>
        <p:xfrm>
          <a:off x="228600" y="53884"/>
          <a:ext cx="2269672" cy="1097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34836"/>
                <a:gridCol w="1134836"/>
              </a:tblGrid>
              <a:tr h="22735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部署名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4608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作成日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4608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工具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74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161679"/>
              </p:ext>
            </p:extLst>
          </p:nvPr>
        </p:nvGraphicFramePr>
        <p:xfrm>
          <a:off x="228600" y="1183821"/>
          <a:ext cx="11552463" cy="5225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652"/>
                <a:gridCol w="1457855"/>
                <a:gridCol w="5012872"/>
                <a:gridCol w="4278084"/>
              </a:tblGrid>
              <a:tr h="648326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順序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項目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内容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備考（写真、動画）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5733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準備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電動ドライバートルクを調整、確認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5733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ビスを取る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指定の品番のビスを取る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ビス品番：□□□□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3325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ビスをセット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ビスを指定のビス穴に挿入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5733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ビスを締める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電動ドライバーでネジを締める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5733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ビスを取る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指定の品番のビスを取る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品番：△△△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5733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ビスをセット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ビスを指定のビス穴に挿入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5733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ビスを締める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電動ドライバーでネジを締める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498272" y="217955"/>
            <a:ext cx="55027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工程名：ビス締め</a:t>
            </a:r>
            <a:endParaRPr lang="en-US" altLang="ja-JP" sz="3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標準作業書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160620"/>
              </p:ext>
            </p:extLst>
          </p:nvPr>
        </p:nvGraphicFramePr>
        <p:xfrm>
          <a:off x="228600" y="53884"/>
          <a:ext cx="2269672" cy="1097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34836"/>
                <a:gridCol w="1134836"/>
              </a:tblGrid>
              <a:tr h="22735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部署名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総務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608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作成日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460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○○（株）　社外秘</a:t>
            </a:r>
            <a:endParaRPr kumimoji="1" lang="ja-JP" altLang="en-US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293058"/>
              </p:ext>
            </p:extLst>
          </p:nvPr>
        </p:nvGraphicFramePr>
        <p:xfrm>
          <a:off x="7772399" y="46418"/>
          <a:ext cx="4082144" cy="105319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00151"/>
                <a:gridCol w="1069521"/>
                <a:gridCol w="955222"/>
                <a:gridCol w="857250"/>
              </a:tblGrid>
              <a:tr h="4175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標準時間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タクトタイム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承認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作成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356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3889" y="2596116"/>
            <a:ext cx="1420491" cy="40846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3889" y="4539323"/>
            <a:ext cx="1554615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16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156</Words>
  <Application>Microsoft Office PowerPoint</Application>
  <PresentationFormat>ワイド画面</PresentationFormat>
  <Paragraphs>59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monma hiroykui</dc:creator>
  <cp:lastModifiedBy>monma hiroykui</cp:lastModifiedBy>
  <cp:revision>6</cp:revision>
  <cp:lastPrinted>2019-06-05T00:29:08Z</cp:lastPrinted>
  <dcterms:created xsi:type="dcterms:W3CDTF">2019-06-05T00:25:51Z</dcterms:created>
  <dcterms:modified xsi:type="dcterms:W3CDTF">2019-06-05T05:02:33Z</dcterms:modified>
</cp:coreProperties>
</file>