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2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432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651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110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3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100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49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249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00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7858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330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6609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85D59-B3F5-464E-A40B-050BD1E1EE8A}" type="datetimeFigureOut">
              <a:rPr kumimoji="1" lang="ja-JP" altLang="en-US" smtClean="0"/>
              <a:t>2019/7/12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B8E259-C27D-4A66-BBA4-F6F0457355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591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矢印コネクタ 5"/>
          <p:cNvCxnSpPr/>
          <p:nvPr/>
        </p:nvCxnSpPr>
        <p:spPr>
          <a:xfrm>
            <a:off x="6360886" y="5245099"/>
            <a:ext cx="3995964" cy="6351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/>
          <p:cNvCxnSpPr/>
          <p:nvPr/>
        </p:nvCxnSpPr>
        <p:spPr>
          <a:xfrm>
            <a:off x="2677886" y="3151189"/>
            <a:ext cx="7625443" cy="3492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6" name="タイトル 1"/>
          <p:cNvSpPr>
            <a:spLocks noGrp="1"/>
          </p:cNvSpPr>
          <p:nvPr>
            <p:ph type="title"/>
          </p:nvPr>
        </p:nvSpPr>
        <p:spPr>
          <a:xfrm>
            <a:off x="1719263" y="222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ja-JP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endParaRPr lang="ja-JP" altLang="en-US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197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857149" y="71437"/>
            <a:ext cx="8820150" cy="4708525"/>
          </a:xfrm>
          <a:extLst>
            <a:ext uri="{91240B29-F687-4F45-9708-019B960494DF}">
              <a14:hiddenLine xmlns:a14="http://schemas.microsoft.com/office/drawing/2010/main" w="762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indent="0">
              <a:buNone/>
            </a:pP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　　　　　　　　　　　　　　　　　　　　　　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1109436" y="481013"/>
            <a:ext cx="1855788" cy="1441450"/>
          </a:xfrm>
          <a:prstGeom prst="rect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 smtClean="0">
                <a:solidFill>
                  <a:schemeClr val="tx1"/>
                </a:solidFill>
              </a:rPr>
              <a:t>問題現象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109436" y="2476501"/>
            <a:ext cx="1568450" cy="1349375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893786" y="2457450"/>
            <a:ext cx="1568450" cy="1347788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4698774" y="2459039"/>
            <a:ext cx="1568450" cy="1349375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6484711" y="2476501"/>
            <a:ext cx="1568450" cy="1349375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391299" y="2481264"/>
            <a:ext cx="1568450" cy="1347787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>
          <a:xfrm>
            <a:off x="1685700" y="1993900"/>
            <a:ext cx="503237" cy="431800"/>
          </a:xfrm>
          <a:prstGeom prst="downArrow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8206" name="テキスト ボックス 4"/>
          <p:cNvSpPr txBox="1">
            <a:spLocks noChangeArrowheads="1"/>
          </p:cNvSpPr>
          <p:nvPr/>
        </p:nvSpPr>
        <p:spPr bwMode="auto">
          <a:xfrm>
            <a:off x="968148" y="2141539"/>
            <a:ext cx="1120776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なぜ①</a:t>
            </a:r>
          </a:p>
        </p:txBody>
      </p:sp>
      <p:sp>
        <p:nvSpPr>
          <p:cNvPr id="8207" name="テキスト ボックス 16"/>
          <p:cNvSpPr txBox="1">
            <a:spLocks noChangeArrowheads="1"/>
          </p:cNvSpPr>
          <p:nvPr/>
        </p:nvSpPr>
        <p:spPr bwMode="auto">
          <a:xfrm>
            <a:off x="2922362" y="2108200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なぜ②</a:t>
            </a:r>
          </a:p>
        </p:txBody>
      </p:sp>
      <p:sp>
        <p:nvSpPr>
          <p:cNvPr id="8208" name="テキスト ボックス 17"/>
          <p:cNvSpPr txBox="1">
            <a:spLocks noChangeArrowheads="1"/>
          </p:cNvSpPr>
          <p:nvPr/>
        </p:nvSpPr>
        <p:spPr bwMode="auto">
          <a:xfrm>
            <a:off x="4695600" y="2106613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なぜ③</a:t>
            </a:r>
          </a:p>
        </p:txBody>
      </p:sp>
      <p:sp>
        <p:nvSpPr>
          <p:cNvPr id="8209" name="テキスト ボックス 18"/>
          <p:cNvSpPr txBox="1">
            <a:spLocks noChangeArrowheads="1"/>
          </p:cNvSpPr>
          <p:nvPr/>
        </p:nvSpPr>
        <p:spPr bwMode="auto">
          <a:xfrm>
            <a:off x="6462487" y="2106613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なぜ④</a:t>
            </a:r>
          </a:p>
        </p:txBody>
      </p:sp>
      <p:sp>
        <p:nvSpPr>
          <p:cNvPr id="8210" name="テキスト ボックス 19"/>
          <p:cNvSpPr txBox="1">
            <a:spLocks noChangeArrowheads="1"/>
          </p:cNvSpPr>
          <p:nvPr/>
        </p:nvSpPr>
        <p:spPr bwMode="auto">
          <a:xfrm>
            <a:off x="8372250" y="2112963"/>
            <a:ext cx="11207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ja-JP" altLang="en-US"/>
              <a:t>なぜ⑤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6490610" y="4587420"/>
            <a:ext cx="1568450" cy="1347787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8391299" y="4574381"/>
            <a:ext cx="1568450" cy="1347788"/>
          </a:xfrm>
          <a:prstGeom prst="rect">
            <a:avLst/>
          </a:prstGeom>
          <a:solidFill>
            <a:srgbClr val="FFFDA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cxnSp>
        <p:nvCxnSpPr>
          <p:cNvPr id="8" name="直線矢印コネクタ 7"/>
          <p:cNvCxnSpPr/>
          <p:nvPr/>
        </p:nvCxnSpPr>
        <p:spPr>
          <a:xfrm>
            <a:off x="6360886" y="3186114"/>
            <a:ext cx="7937" cy="2058985"/>
          </a:xfrm>
          <a:prstGeom prst="straightConnector1">
            <a:avLst/>
          </a:prstGeom>
          <a:ln w="381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フローチャート: 代替処理 22"/>
          <p:cNvSpPr/>
          <p:nvPr/>
        </p:nvSpPr>
        <p:spPr>
          <a:xfrm>
            <a:off x="10371139" y="2105025"/>
            <a:ext cx="1568221" cy="328612"/>
          </a:xfrm>
          <a:prstGeom prst="flowChartAlternateProcess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発生</a:t>
            </a:r>
            <a:r>
              <a:rPr lang="ja-JP" altLang="en-US" dirty="0" smtClean="0">
                <a:solidFill>
                  <a:schemeClr val="tx1"/>
                </a:solidFill>
              </a:rPr>
              <a:t>系対策</a:t>
            </a: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27" name="フローチャート: 代替処理 26"/>
          <p:cNvSpPr/>
          <p:nvPr/>
        </p:nvSpPr>
        <p:spPr>
          <a:xfrm>
            <a:off x="10504489" y="4245768"/>
            <a:ext cx="1434871" cy="328613"/>
          </a:xfrm>
          <a:prstGeom prst="flowChartAlternateProcess">
            <a:avLst/>
          </a:prstGeom>
          <a:solidFill>
            <a:srgbClr val="FFCC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</a:rPr>
              <a:t>検査</a:t>
            </a:r>
            <a:r>
              <a:rPr lang="ja-JP" altLang="en-US" dirty="0" smtClean="0">
                <a:solidFill>
                  <a:schemeClr val="tx1"/>
                </a:solidFill>
              </a:rPr>
              <a:t>系対策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371139" y="2481263"/>
            <a:ext cx="1568450" cy="1347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0371139" y="4611008"/>
            <a:ext cx="1568450" cy="13477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9679" y="326571"/>
            <a:ext cx="4220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600" dirty="0"/>
              <a:t>なぜなぜ分析シート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2785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monma hiroykui</dc:creator>
  <cp:lastModifiedBy>monma hiroykui</cp:lastModifiedBy>
  <cp:revision>1</cp:revision>
  <dcterms:created xsi:type="dcterms:W3CDTF">2019-07-11T22:30:10Z</dcterms:created>
  <dcterms:modified xsi:type="dcterms:W3CDTF">2019-07-11T22:31:21Z</dcterms:modified>
</cp:coreProperties>
</file>